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Play" panose="020B060402020202020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jaWHmNiw+EhOSYTnNiicImzd7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3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9944" y="7070104"/>
            <a:ext cx="27539396" cy="1504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59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049914" y="22690342"/>
            <a:ext cx="24299466" cy="1043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ctr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8504"/>
              <a:buNone/>
              <a:defRPr sz="8504"/>
            </a:lvl1pPr>
            <a:lvl2pPr lvl="1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10580" y="10770168"/>
            <a:ext cx="27944384" cy="1797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59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10580" y="28910438"/>
            <a:ext cx="27944384" cy="945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767676"/>
              </a:buClr>
              <a:buSzPts val="8504"/>
              <a:buNone/>
              <a:defRPr sz="8504">
                <a:solidFill>
                  <a:srgbClr val="76767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857250" algn="l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9900"/>
              <a:buChar char="•"/>
              <a:defRPr/>
            </a:lvl1pPr>
            <a:lvl2pPr marL="914400" lvl="1" indent="-7683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8500"/>
              <a:buChar char="•"/>
              <a:defRPr/>
            </a:lvl2pPr>
            <a:lvl3pPr marL="1371600" lvl="2" indent="-6731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7000"/>
              <a:buChar char="•"/>
              <a:defRPr/>
            </a:lvl3pPr>
            <a:lvl4pPr marL="1828800" lvl="3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4pPr>
            <a:lvl5pPr marL="2286000" lvl="4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 rot="5400000">
            <a:off x="8373521" y="17112260"/>
            <a:ext cx="36610546" cy="698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 rot="5400000">
            <a:off x="-5801175" y="10328661"/>
            <a:ext cx="36610546" cy="2055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857250" algn="l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9900"/>
              <a:buChar char="•"/>
              <a:defRPr/>
            </a:lvl1pPr>
            <a:lvl2pPr marL="914400" lvl="1" indent="-7683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8500"/>
              <a:buChar char="•"/>
              <a:defRPr/>
            </a:lvl2pPr>
            <a:lvl3pPr marL="1371600" lvl="2" indent="-6731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7000"/>
              <a:buChar char="•"/>
              <a:defRPr/>
            </a:lvl3pPr>
            <a:lvl4pPr marL="1828800" lvl="3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4pPr>
            <a:lvl5pPr marL="2286000" lvl="4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857250" algn="l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9900"/>
              <a:buChar char="•"/>
              <a:defRPr/>
            </a:lvl1pPr>
            <a:lvl2pPr marL="914400" lvl="1" indent="-7683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8500"/>
              <a:buChar char="•"/>
              <a:defRPr/>
            </a:lvl2pPr>
            <a:lvl3pPr marL="1371600" lvl="2" indent="-6731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7000"/>
              <a:buChar char="•"/>
              <a:defRPr/>
            </a:lvl3pPr>
            <a:lvl4pPr marL="1828800" lvl="3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4pPr>
            <a:lvl5pPr marL="2286000" lvl="4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31675" y="2880039"/>
            <a:ext cx="10449616" cy="1008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338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13773918" y="6220105"/>
            <a:ext cx="16402141" cy="30700449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2231675" y="12960193"/>
            <a:ext cx="10449616" cy="2401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5669"/>
              <a:buNone/>
              <a:defRPr sz="5669"/>
            </a:lvl1pPr>
            <a:lvl2pPr marL="914400" lvl="1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5" y="2880039"/>
            <a:ext cx="10449616" cy="1008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338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3773918" y="6220105"/>
            <a:ext cx="16402141" cy="3070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948563" algn="l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7086"/>
              <a:buChar char="•"/>
              <a:defRPr sz="7086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5" y="12960193"/>
            <a:ext cx="10449616" cy="2401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5669"/>
              <a:buNone/>
              <a:defRPr sz="5669"/>
            </a:lvl1pPr>
            <a:lvl2pPr marL="914400" lvl="1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231675" y="2300045"/>
            <a:ext cx="27944384" cy="835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2231675" y="10590160"/>
            <a:ext cx="13706417" cy="519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8504"/>
              <a:buNone/>
              <a:defRPr sz="8504" b="1"/>
            </a:lvl1pPr>
            <a:lvl2pPr marL="914400" lvl="1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2231675" y="15780230"/>
            <a:ext cx="13706417" cy="2321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857250" algn="l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9900"/>
              <a:buChar char="•"/>
              <a:defRPr/>
            </a:lvl1pPr>
            <a:lvl2pPr marL="914400" lvl="1" indent="-7683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8500"/>
              <a:buChar char="•"/>
              <a:defRPr/>
            </a:lvl2pPr>
            <a:lvl3pPr marL="1371600" lvl="2" indent="-6731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7000"/>
              <a:buChar char="•"/>
              <a:defRPr/>
            </a:lvl3pPr>
            <a:lvl4pPr marL="1828800" lvl="3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4pPr>
            <a:lvl5pPr marL="2286000" lvl="4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3"/>
          </p:nvPr>
        </p:nvSpPr>
        <p:spPr>
          <a:xfrm>
            <a:off x="16402141" y="10590160"/>
            <a:ext cx="13773918" cy="519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8504"/>
              <a:buNone/>
              <a:defRPr sz="8504" b="1"/>
            </a:lvl1pPr>
            <a:lvl2pPr marL="914400" lvl="1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4"/>
          </p:nvPr>
        </p:nvSpPr>
        <p:spPr>
          <a:xfrm>
            <a:off x="16402141" y="15780230"/>
            <a:ext cx="13773918" cy="2321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857250" algn="l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9900"/>
              <a:buChar char="•"/>
              <a:defRPr/>
            </a:lvl1pPr>
            <a:lvl2pPr marL="914400" lvl="1" indent="-7683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8500"/>
              <a:buChar char="•"/>
              <a:defRPr/>
            </a:lvl2pPr>
            <a:lvl3pPr marL="1371600" lvl="2" indent="-6731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7000"/>
              <a:buChar char="•"/>
              <a:defRPr/>
            </a:lvl3pPr>
            <a:lvl4pPr marL="1828800" lvl="3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4pPr>
            <a:lvl5pPr marL="2286000" lvl="4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2227450" y="11500171"/>
            <a:ext cx="13769693" cy="2741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857250" algn="l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9900"/>
              <a:buChar char="•"/>
              <a:defRPr/>
            </a:lvl1pPr>
            <a:lvl2pPr marL="914400" lvl="1" indent="-7683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8500"/>
              <a:buChar char="•"/>
              <a:defRPr/>
            </a:lvl2pPr>
            <a:lvl3pPr marL="1371600" lvl="2" indent="-6731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7000"/>
              <a:buChar char="•"/>
              <a:defRPr/>
            </a:lvl3pPr>
            <a:lvl4pPr marL="1828800" lvl="3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4pPr>
            <a:lvl5pPr marL="2286000" lvl="4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16402141" y="11500171"/>
            <a:ext cx="13769693" cy="2741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857250" algn="l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9900"/>
              <a:buChar char="•"/>
              <a:defRPr/>
            </a:lvl1pPr>
            <a:lvl2pPr marL="914400" lvl="1" indent="-7683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8500"/>
              <a:buChar char="•"/>
              <a:defRPr/>
            </a:lvl2pPr>
            <a:lvl3pPr marL="1371600" lvl="2" indent="-6731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7000"/>
              <a:buChar char="•"/>
              <a:defRPr/>
            </a:lvl3pPr>
            <a:lvl4pPr marL="1828800" lvl="3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4pPr>
            <a:lvl5pPr marL="2286000" lvl="4" indent="-62865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857250" algn="l" rtl="0">
              <a:lnSpc>
                <a:spcPct val="9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Arial"/>
              <a:buChar char="•"/>
              <a:defRPr sz="9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768350" algn="l" rtl="0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Char char="•"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73100" algn="l" rtl="0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Char char="•"/>
              <a:defRPr sz="7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28650" algn="l" rtl="0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28650" algn="l" rtl="0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462"/>
            <a:ext cx="32399287" cy="62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160025" y="2319578"/>
            <a:ext cx="28350300" cy="3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2º Simpósio sobre Envelhecimento Positivo: 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F5597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Inovação e Boas Práticas</a:t>
            </a:r>
            <a:endParaRPr/>
          </a:p>
        </p:txBody>
      </p:sp>
      <p:pic>
        <p:nvPicPr>
          <p:cNvPr id="1026" name="x_image_0">
            <a:extLst>
              <a:ext uri="{FF2B5EF4-FFF2-40B4-BE49-F238E27FC236}">
                <a16:creationId xmlns:a16="http://schemas.microsoft.com/office/drawing/2014/main" id="{A655FDEA-F28E-59F1-411B-7C918AA99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63" y="496749"/>
            <a:ext cx="8017038" cy="209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Personalizados</PresentationFormat>
  <Paragraphs>2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Calibri</vt:lpstr>
      <vt:lpstr>Arial</vt:lpstr>
      <vt:lpstr>Play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Ribas Teixeira</dc:creator>
  <cp:lastModifiedBy>Ana Paula M Nabais Pina Simoes</cp:lastModifiedBy>
  <cp:revision>1</cp:revision>
  <dcterms:created xsi:type="dcterms:W3CDTF">2024-03-29T16:57:49Z</dcterms:created>
  <dcterms:modified xsi:type="dcterms:W3CDTF">2025-12-15T11:04:32Z</dcterms:modified>
</cp:coreProperties>
</file>